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5" r:id="rId5"/>
    <p:sldId id="266" r:id="rId6"/>
    <p:sldId id="258" r:id="rId7"/>
    <p:sldId id="259" r:id="rId8"/>
    <p:sldId id="267" r:id="rId9"/>
    <p:sldId id="260" r:id="rId10"/>
    <p:sldId id="261" r:id="rId11"/>
    <p:sldId id="262" r:id="rId12"/>
    <p:sldId id="263" r:id="rId13"/>
    <p:sldId id="264"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4c643e5dc5808a78" providerId="LiveId" clId="{AB9C44FF-B68E-4F08-A91B-71088F795725}"/>
    <pc:docChg chg="undo custSel addSld modSld sldOrd">
      <pc:chgData name="" userId="4c643e5dc5808a78" providerId="LiveId" clId="{AB9C44FF-B68E-4F08-A91B-71088F795725}" dt="2021-10-25T17:36:14.675" v="924" actId="1076"/>
      <pc:docMkLst>
        <pc:docMk/>
      </pc:docMkLst>
      <pc:sldChg chg="addSp modSp">
        <pc:chgData name="" userId="4c643e5dc5808a78" providerId="LiveId" clId="{AB9C44FF-B68E-4F08-A91B-71088F795725}" dt="2021-10-25T17:35:59.768" v="922" actId="1076"/>
        <pc:sldMkLst>
          <pc:docMk/>
          <pc:sldMk cId="3431204054" sldId="256"/>
        </pc:sldMkLst>
        <pc:spChg chg="mod">
          <ac:chgData name="" userId="4c643e5dc5808a78" providerId="LiveId" clId="{AB9C44FF-B68E-4F08-A91B-71088F795725}" dt="2021-10-25T17:35:52.998" v="920" actId="20577"/>
          <ac:spMkLst>
            <pc:docMk/>
            <pc:sldMk cId="3431204054" sldId="256"/>
            <ac:spMk id="4" creationId="{56FA1B2D-DBFC-40B8-8348-6F05C229DB72}"/>
          </ac:spMkLst>
        </pc:spChg>
        <pc:spChg chg="add mod">
          <ac:chgData name="" userId="4c643e5dc5808a78" providerId="LiveId" clId="{AB9C44FF-B68E-4F08-A91B-71088F795725}" dt="2021-10-25T17:35:59.768" v="922" actId="1076"/>
          <ac:spMkLst>
            <pc:docMk/>
            <pc:sldMk cId="3431204054" sldId="256"/>
            <ac:spMk id="5" creationId="{F3CCD964-2DEC-4B6C-BCBF-225F80D2350F}"/>
          </ac:spMkLst>
        </pc:spChg>
        <pc:picChg chg="add">
          <ac:chgData name="" userId="4c643e5dc5808a78" providerId="LiveId" clId="{AB9C44FF-B68E-4F08-A91B-71088F795725}" dt="2021-10-25T17:31:57.213" v="895"/>
          <ac:picMkLst>
            <pc:docMk/>
            <pc:sldMk cId="3431204054" sldId="256"/>
            <ac:picMk id="3" creationId="{72889720-434C-43F6-9966-5FC2203DF0F3}"/>
          </ac:picMkLst>
        </pc:picChg>
      </pc:sldChg>
      <pc:sldChg chg="addSp">
        <pc:chgData name="" userId="4c643e5dc5808a78" providerId="LiveId" clId="{AB9C44FF-B68E-4F08-A91B-71088F795725}" dt="2021-10-25T17:31:59.675" v="896"/>
        <pc:sldMkLst>
          <pc:docMk/>
          <pc:sldMk cId="1707028125" sldId="257"/>
        </pc:sldMkLst>
        <pc:picChg chg="add">
          <ac:chgData name="" userId="4c643e5dc5808a78" providerId="LiveId" clId="{AB9C44FF-B68E-4F08-A91B-71088F795725}" dt="2021-10-25T17:31:59.675" v="896"/>
          <ac:picMkLst>
            <pc:docMk/>
            <pc:sldMk cId="1707028125" sldId="257"/>
            <ac:picMk id="4" creationId="{0FA64D55-8883-4766-B9F1-544D922C0675}"/>
          </ac:picMkLst>
        </pc:picChg>
      </pc:sldChg>
      <pc:sldChg chg="addSp modSp">
        <pc:chgData name="" userId="4c643e5dc5808a78" providerId="LiveId" clId="{AB9C44FF-B68E-4F08-A91B-71088F795725}" dt="2021-10-25T17:33:26.182" v="919"/>
        <pc:sldMkLst>
          <pc:docMk/>
          <pc:sldMk cId="1794713354" sldId="258"/>
        </pc:sldMkLst>
        <pc:spChg chg="mod">
          <ac:chgData name="" userId="4c643e5dc5808a78" providerId="LiveId" clId="{AB9C44FF-B68E-4F08-A91B-71088F795725}" dt="2021-10-24T12:06:28.642" v="854" actId="20577"/>
          <ac:spMkLst>
            <pc:docMk/>
            <pc:sldMk cId="1794713354" sldId="258"/>
            <ac:spMk id="2" creationId="{1C4C9225-0D50-4059-886B-623D8494304D}"/>
          </ac:spMkLst>
        </pc:spChg>
        <pc:picChg chg="add">
          <ac:chgData name="" userId="4c643e5dc5808a78" providerId="LiveId" clId="{AB9C44FF-B68E-4F08-A91B-71088F795725}" dt="2021-10-25T17:33:26.182" v="919"/>
          <ac:picMkLst>
            <pc:docMk/>
            <pc:sldMk cId="1794713354" sldId="258"/>
            <ac:picMk id="4" creationId="{F2D720F8-5CDE-417A-8118-6231EFE8D37F}"/>
          </ac:picMkLst>
        </pc:picChg>
      </pc:sldChg>
      <pc:sldChg chg="addSp modSp">
        <pc:chgData name="" userId="4c643e5dc5808a78" providerId="LiveId" clId="{AB9C44FF-B68E-4F08-A91B-71088F795725}" dt="2021-10-25T17:32:10.108" v="900"/>
        <pc:sldMkLst>
          <pc:docMk/>
          <pc:sldMk cId="1852046082" sldId="259"/>
        </pc:sldMkLst>
        <pc:spChg chg="mod">
          <ac:chgData name="" userId="4c643e5dc5808a78" providerId="LiveId" clId="{AB9C44FF-B68E-4F08-A91B-71088F795725}" dt="2021-10-24T11:39:21.788" v="122" actId="5793"/>
          <ac:spMkLst>
            <pc:docMk/>
            <pc:sldMk cId="1852046082" sldId="259"/>
            <ac:spMk id="2" creationId="{59907952-EA1F-46A0-92F1-9E092A49F025}"/>
          </ac:spMkLst>
        </pc:spChg>
        <pc:picChg chg="add">
          <ac:chgData name="" userId="4c643e5dc5808a78" providerId="LiveId" clId="{AB9C44FF-B68E-4F08-A91B-71088F795725}" dt="2021-10-25T17:32:10.108" v="900"/>
          <ac:picMkLst>
            <pc:docMk/>
            <pc:sldMk cId="1852046082" sldId="259"/>
            <ac:picMk id="4" creationId="{377C3082-5DB9-4C8C-A8D8-E4B329DFA141}"/>
          </ac:picMkLst>
        </pc:picChg>
      </pc:sldChg>
      <pc:sldChg chg="addSp modSp">
        <pc:chgData name="" userId="4c643e5dc5808a78" providerId="LiveId" clId="{AB9C44FF-B68E-4F08-A91B-71088F795725}" dt="2021-10-25T17:32:43.664" v="911" actId="1076"/>
        <pc:sldMkLst>
          <pc:docMk/>
          <pc:sldMk cId="198002919" sldId="260"/>
        </pc:sldMkLst>
        <pc:spChg chg="mod">
          <ac:chgData name="" userId="4c643e5dc5808a78" providerId="LiveId" clId="{AB9C44FF-B68E-4F08-A91B-71088F795725}" dt="2021-10-24T12:39:46.013" v="860" actId="14100"/>
          <ac:spMkLst>
            <pc:docMk/>
            <pc:sldMk cId="198002919" sldId="260"/>
            <ac:spMk id="4" creationId="{AE8A012B-AB66-4B31-BF94-069F73633A33}"/>
          </ac:spMkLst>
        </pc:spChg>
        <pc:spChg chg="mod">
          <ac:chgData name="" userId="4c643e5dc5808a78" providerId="LiveId" clId="{AB9C44FF-B68E-4F08-A91B-71088F795725}" dt="2021-10-24T12:39:37.687" v="858" actId="14100"/>
          <ac:spMkLst>
            <pc:docMk/>
            <pc:sldMk cId="198002919" sldId="260"/>
            <ac:spMk id="5" creationId="{DC63E4FE-9394-47A3-989A-89E6EF055370}"/>
          </ac:spMkLst>
        </pc:spChg>
        <pc:picChg chg="mod">
          <ac:chgData name="" userId="4c643e5dc5808a78" providerId="LiveId" clId="{AB9C44FF-B68E-4F08-A91B-71088F795725}" dt="2021-10-25T17:32:39.831" v="910" actId="1076"/>
          <ac:picMkLst>
            <pc:docMk/>
            <pc:sldMk cId="198002919" sldId="260"/>
            <ac:picMk id="6" creationId="{713E575A-B400-493E-83BB-AB2F5EA22ECF}"/>
          </ac:picMkLst>
        </pc:picChg>
        <pc:picChg chg="mod">
          <ac:chgData name="" userId="4c643e5dc5808a78" providerId="LiveId" clId="{AB9C44FF-B68E-4F08-A91B-71088F795725}" dt="2021-10-25T17:32:43.664" v="911" actId="1076"/>
          <ac:picMkLst>
            <pc:docMk/>
            <pc:sldMk cId="198002919" sldId="260"/>
            <ac:picMk id="7" creationId="{BAE01587-665C-4B2F-B75B-7C02D28A501A}"/>
          </ac:picMkLst>
        </pc:picChg>
        <pc:picChg chg="add mod">
          <ac:chgData name="" userId="4c643e5dc5808a78" providerId="LiveId" clId="{AB9C44FF-B68E-4F08-A91B-71088F795725}" dt="2021-10-25T17:32:33.564" v="908" actId="1076"/>
          <ac:picMkLst>
            <pc:docMk/>
            <pc:sldMk cId="198002919" sldId="260"/>
            <ac:picMk id="8" creationId="{C231598A-E2C9-49A6-A856-B67D65A69597}"/>
          </ac:picMkLst>
        </pc:picChg>
      </pc:sldChg>
      <pc:sldChg chg="addSp modSp">
        <pc:chgData name="" userId="4c643e5dc5808a78" providerId="LiveId" clId="{AB9C44FF-B68E-4F08-A91B-71088F795725}" dt="2021-10-25T17:32:50.379" v="913" actId="1076"/>
        <pc:sldMkLst>
          <pc:docMk/>
          <pc:sldMk cId="2214959109" sldId="261"/>
        </pc:sldMkLst>
        <pc:spChg chg="mod">
          <ac:chgData name="" userId="4c643e5dc5808a78" providerId="LiveId" clId="{AB9C44FF-B68E-4F08-A91B-71088F795725}" dt="2021-10-24T12:40:17.479" v="869" actId="1076"/>
          <ac:spMkLst>
            <pc:docMk/>
            <pc:sldMk cId="2214959109" sldId="261"/>
            <ac:spMk id="3" creationId="{2C34C800-A122-4660-9346-9DDF121913EF}"/>
          </ac:spMkLst>
        </pc:spChg>
        <pc:spChg chg="mod">
          <ac:chgData name="" userId="4c643e5dc5808a78" providerId="LiveId" clId="{AB9C44FF-B68E-4F08-A91B-71088F795725}" dt="2021-10-24T12:40:12.291" v="868" actId="14100"/>
          <ac:spMkLst>
            <pc:docMk/>
            <pc:sldMk cId="2214959109" sldId="261"/>
            <ac:spMk id="6" creationId="{40003839-8534-4722-9024-EB3C93F16E48}"/>
          </ac:spMkLst>
        </pc:spChg>
        <pc:picChg chg="mod">
          <ac:chgData name="" userId="4c643e5dc5808a78" providerId="LiveId" clId="{AB9C44FF-B68E-4F08-A91B-71088F795725}" dt="2021-10-25T17:32:50.379" v="913" actId="1076"/>
          <ac:picMkLst>
            <pc:docMk/>
            <pc:sldMk cId="2214959109" sldId="261"/>
            <ac:picMk id="2" creationId="{A6CAF3E9-E377-433A-95B6-8D9C4510BF3F}"/>
          </ac:picMkLst>
        </pc:picChg>
        <pc:picChg chg="mod">
          <ac:chgData name="" userId="4c643e5dc5808a78" providerId="LiveId" clId="{AB9C44FF-B68E-4F08-A91B-71088F795725}" dt="2021-10-25T17:32:47.600" v="912" actId="1076"/>
          <ac:picMkLst>
            <pc:docMk/>
            <pc:sldMk cId="2214959109" sldId="261"/>
            <ac:picMk id="5" creationId="{B850BB42-1617-418C-A9FE-5C8FBC402068}"/>
          </ac:picMkLst>
        </pc:picChg>
        <pc:picChg chg="add">
          <ac:chgData name="" userId="4c643e5dc5808a78" providerId="LiveId" clId="{AB9C44FF-B68E-4F08-A91B-71088F795725}" dt="2021-10-25T17:32:14.888" v="903"/>
          <ac:picMkLst>
            <pc:docMk/>
            <pc:sldMk cId="2214959109" sldId="261"/>
            <ac:picMk id="7" creationId="{DCFB30BB-876C-4F41-ADC3-57F9A8BEFDA7}"/>
          </ac:picMkLst>
        </pc:picChg>
      </pc:sldChg>
      <pc:sldChg chg="addSp modSp">
        <pc:chgData name="" userId="4c643e5dc5808a78" providerId="LiveId" clId="{AB9C44FF-B68E-4F08-A91B-71088F795725}" dt="2021-10-25T17:32:57.858" v="915" actId="1076"/>
        <pc:sldMkLst>
          <pc:docMk/>
          <pc:sldMk cId="3139463601" sldId="262"/>
        </pc:sldMkLst>
        <pc:spChg chg="mod">
          <ac:chgData name="" userId="4c643e5dc5808a78" providerId="LiveId" clId="{AB9C44FF-B68E-4F08-A91B-71088F795725}" dt="2021-10-24T12:40:29.667" v="872" actId="14100"/>
          <ac:spMkLst>
            <pc:docMk/>
            <pc:sldMk cId="3139463601" sldId="262"/>
            <ac:spMk id="2" creationId="{6A4BB6B2-2E91-459B-B1CF-8E2A698425BB}"/>
          </ac:spMkLst>
        </pc:spChg>
        <pc:spChg chg="mod">
          <ac:chgData name="" userId="4c643e5dc5808a78" providerId="LiveId" clId="{AB9C44FF-B68E-4F08-A91B-71088F795725}" dt="2021-10-24T12:40:46.344" v="877" actId="1076"/>
          <ac:spMkLst>
            <pc:docMk/>
            <pc:sldMk cId="3139463601" sldId="262"/>
            <ac:spMk id="4" creationId="{1A36E30C-0A50-4BEF-B117-5BD484659A89}"/>
          </ac:spMkLst>
        </pc:spChg>
        <pc:picChg chg="mod">
          <ac:chgData name="" userId="4c643e5dc5808a78" providerId="LiveId" clId="{AB9C44FF-B68E-4F08-A91B-71088F795725}" dt="2021-10-25T17:32:55.576" v="914" actId="1076"/>
          <ac:picMkLst>
            <pc:docMk/>
            <pc:sldMk cId="3139463601" sldId="262"/>
            <ac:picMk id="3" creationId="{0C97518C-665E-417B-8076-C01CB4BDF730}"/>
          </ac:picMkLst>
        </pc:picChg>
        <pc:picChg chg="add">
          <ac:chgData name="" userId="4c643e5dc5808a78" providerId="LiveId" clId="{AB9C44FF-B68E-4F08-A91B-71088F795725}" dt="2021-10-25T17:32:16.423" v="904"/>
          <ac:picMkLst>
            <pc:docMk/>
            <pc:sldMk cId="3139463601" sldId="262"/>
            <ac:picMk id="6" creationId="{D2AE9EAD-C375-4DBA-908F-E93060AB12DA}"/>
          </ac:picMkLst>
        </pc:picChg>
        <pc:picChg chg="mod">
          <ac:chgData name="" userId="4c643e5dc5808a78" providerId="LiveId" clId="{AB9C44FF-B68E-4F08-A91B-71088F795725}" dt="2021-10-25T17:32:57.858" v="915" actId="1076"/>
          <ac:picMkLst>
            <pc:docMk/>
            <pc:sldMk cId="3139463601" sldId="262"/>
            <ac:picMk id="4098" creationId="{8447EE26-F1F6-4931-B044-1BE757DF1475}"/>
          </ac:picMkLst>
        </pc:picChg>
      </pc:sldChg>
      <pc:sldChg chg="addSp modSp">
        <pc:chgData name="" userId="4c643e5dc5808a78" providerId="LiveId" clId="{AB9C44FF-B68E-4F08-A91B-71088F795725}" dt="2021-10-25T17:33:06.027" v="916" actId="1076"/>
        <pc:sldMkLst>
          <pc:docMk/>
          <pc:sldMk cId="1899851347" sldId="263"/>
        </pc:sldMkLst>
        <pc:spChg chg="mod">
          <ac:chgData name="" userId="4c643e5dc5808a78" providerId="LiveId" clId="{AB9C44FF-B68E-4F08-A91B-71088F795725}" dt="2021-10-24T12:41:01.698" v="881" actId="14100"/>
          <ac:spMkLst>
            <pc:docMk/>
            <pc:sldMk cId="1899851347" sldId="263"/>
            <ac:spMk id="2" creationId="{2A940C44-CD84-44DB-868F-89F822934524}"/>
          </ac:spMkLst>
        </pc:spChg>
        <pc:spChg chg="add mod">
          <ac:chgData name="" userId="4c643e5dc5808a78" providerId="LiveId" clId="{AB9C44FF-B68E-4F08-A91B-71088F795725}" dt="2021-10-24T12:41:28.439" v="890" actId="20577"/>
          <ac:spMkLst>
            <pc:docMk/>
            <pc:sldMk cId="1899851347" sldId="263"/>
            <ac:spMk id="3" creationId="{7F48C492-C1F0-408F-A4CC-A9476B4BFFC7}"/>
          </ac:spMkLst>
        </pc:spChg>
        <pc:picChg chg="add">
          <ac:chgData name="" userId="4c643e5dc5808a78" providerId="LiveId" clId="{AB9C44FF-B68E-4F08-A91B-71088F795725}" dt="2021-10-25T17:32:18.061" v="905"/>
          <ac:picMkLst>
            <pc:docMk/>
            <pc:sldMk cId="1899851347" sldId="263"/>
            <ac:picMk id="6" creationId="{771E5D0D-4095-4A75-960E-374E5F248DB0}"/>
          </ac:picMkLst>
        </pc:picChg>
        <pc:picChg chg="add mod">
          <ac:chgData name="" userId="4c643e5dc5808a78" providerId="LiveId" clId="{AB9C44FF-B68E-4F08-A91B-71088F795725}" dt="2021-10-25T17:33:06.027" v="916" actId="1076"/>
          <ac:picMkLst>
            <pc:docMk/>
            <pc:sldMk cId="1899851347" sldId="263"/>
            <ac:picMk id="1026" creationId="{EADF8BE0-5259-462B-A031-494F5DD9A365}"/>
          </ac:picMkLst>
        </pc:picChg>
        <pc:picChg chg="add mod">
          <ac:chgData name="" userId="4c643e5dc5808a78" providerId="LiveId" clId="{AB9C44FF-B68E-4F08-A91B-71088F795725}" dt="2021-10-24T12:41:05.776" v="884" actId="1076"/>
          <ac:picMkLst>
            <pc:docMk/>
            <pc:sldMk cId="1899851347" sldId="263"/>
            <ac:picMk id="1028" creationId="{39F25398-570F-49B6-B2E2-906CEEE5BCE4}"/>
          </ac:picMkLst>
        </pc:picChg>
      </pc:sldChg>
      <pc:sldChg chg="addSp modSp add">
        <pc:chgData name="" userId="4c643e5dc5808a78" providerId="LiveId" clId="{AB9C44FF-B68E-4F08-A91B-71088F795725}" dt="2021-10-25T17:36:14.675" v="924" actId="1076"/>
        <pc:sldMkLst>
          <pc:docMk/>
          <pc:sldMk cId="2511071967" sldId="264"/>
        </pc:sldMkLst>
        <pc:spChg chg="add mod">
          <ac:chgData name="" userId="4c643e5dc5808a78" providerId="LiveId" clId="{AB9C44FF-B68E-4F08-A91B-71088F795725}" dt="2021-10-24T12:41:48.534" v="894" actId="14100"/>
          <ac:spMkLst>
            <pc:docMk/>
            <pc:sldMk cId="2511071967" sldId="264"/>
            <ac:spMk id="2" creationId="{7261BE07-25FF-4A5C-8BD4-0FA3B49599B8}"/>
          </ac:spMkLst>
        </pc:spChg>
        <pc:spChg chg="add mod">
          <ac:chgData name="" userId="4c643e5dc5808a78" providerId="LiveId" clId="{AB9C44FF-B68E-4F08-A91B-71088F795725}" dt="2021-10-24T12:41:45.669" v="893" actId="14100"/>
          <ac:spMkLst>
            <pc:docMk/>
            <pc:sldMk cId="2511071967" sldId="264"/>
            <ac:spMk id="3" creationId="{4EA42D72-3D8C-4093-A53E-2349EF235C6A}"/>
          </ac:spMkLst>
        </pc:spChg>
        <pc:spChg chg="add mod">
          <ac:chgData name="" userId="4c643e5dc5808a78" providerId="LiveId" clId="{AB9C44FF-B68E-4F08-A91B-71088F795725}" dt="2021-10-25T17:36:14.675" v="924" actId="1076"/>
          <ac:spMkLst>
            <pc:docMk/>
            <pc:sldMk cId="2511071967" sldId="264"/>
            <ac:spMk id="7" creationId="{69EBE9CC-5AB8-4AA7-8FD3-B55FCCF03678}"/>
          </ac:spMkLst>
        </pc:spChg>
        <pc:picChg chg="add">
          <ac:chgData name="" userId="4c643e5dc5808a78" providerId="LiveId" clId="{AB9C44FF-B68E-4F08-A91B-71088F795725}" dt="2021-10-25T17:32:19.633" v="906"/>
          <ac:picMkLst>
            <pc:docMk/>
            <pc:sldMk cId="2511071967" sldId="264"/>
            <ac:picMk id="6" creationId="{0D6B1070-DD38-4800-9B64-5F32FBC1005F}"/>
          </ac:picMkLst>
        </pc:picChg>
        <pc:picChg chg="add mod">
          <ac:chgData name="" userId="4c643e5dc5808a78" providerId="LiveId" clId="{AB9C44FF-B68E-4F08-A91B-71088F795725}" dt="2021-10-25T17:33:14.255" v="918" actId="1076"/>
          <ac:picMkLst>
            <pc:docMk/>
            <pc:sldMk cId="2511071967" sldId="264"/>
            <ac:picMk id="2050" creationId="{8649C7C3-C1AE-43BD-87F9-FB9920D4D8B7}"/>
          </ac:picMkLst>
        </pc:picChg>
        <pc:picChg chg="add mod">
          <ac:chgData name="" userId="4c643e5dc5808a78" providerId="LiveId" clId="{AB9C44FF-B68E-4F08-A91B-71088F795725}" dt="2021-10-25T17:33:12.358" v="917" actId="1076"/>
          <ac:picMkLst>
            <pc:docMk/>
            <pc:sldMk cId="2511071967" sldId="264"/>
            <ac:picMk id="2052" creationId="{1B09FFD5-1153-4D13-9115-800D925E82DC}"/>
          </ac:picMkLst>
        </pc:picChg>
      </pc:sldChg>
      <pc:sldChg chg="addSp modSp add ord">
        <pc:chgData name="" userId="4c643e5dc5808a78" providerId="LiveId" clId="{AB9C44FF-B68E-4F08-A91B-71088F795725}" dt="2021-10-25T17:32:05.897" v="898"/>
        <pc:sldMkLst>
          <pc:docMk/>
          <pc:sldMk cId="1258738692" sldId="265"/>
        </pc:sldMkLst>
        <pc:spChg chg="add mod">
          <ac:chgData name="" userId="4c643e5dc5808a78" providerId="LiveId" clId="{AB9C44FF-B68E-4F08-A91B-71088F795725}" dt="2021-10-24T11:43:22.660" v="155" actId="20577"/>
          <ac:spMkLst>
            <pc:docMk/>
            <pc:sldMk cId="1258738692" sldId="265"/>
            <ac:spMk id="2" creationId="{659A06A7-FFCB-45D4-A92D-0B4740176464}"/>
          </ac:spMkLst>
        </pc:spChg>
        <pc:picChg chg="add">
          <ac:chgData name="" userId="4c643e5dc5808a78" providerId="LiveId" clId="{AB9C44FF-B68E-4F08-A91B-71088F795725}" dt="2021-10-25T17:32:05.897" v="898"/>
          <ac:picMkLst>
            <pc:docMk/>
            <pc:sldMk cId="1258738692" sldId="265"/>
            <ac:picMk id="4" creationId="{192631B8-2172-491A-97ED-D0581A958A74}"/>
          </ac:picMkLst>
        </pc:picChg>
        <pc:picChg chg="add mod">
          <ac:chgData name="" userId="4c643e5dc5808a78" providerId="LiveId" clId="{AB9C44FF-B68E-4F08-A91B-71088F795725}" dt="2021-10-24T11:38:46.935" v="118" actId="14100"/>
          <ac:picMkLst>
            <pc:docMk/>
            <pc:sldMk cId="1258738692" sldId="265"/>
            <ac:picMk id="3074" creationId="{CC5BE163-EE94-4952-AF00-769C2EE5D324}"/>
          </ac:picMkLst>
        </pc:picChg>
      </pc:sldChg>
      <pc:sldChg chg="addSp modSp add ord">
        <pc:chgData name="" userId="4c643e5dc5808a78" providerId="LiveId" clId="{AB9C44FF-B68E-4F08-A91B-71088F795725}" dt="2021-10-25T17:32:08.333" v="899"/>
        <pc:sldMkLst>
          <pc:docMk/>
          <pc:sldMk cId="1029971615" sldId="266"/>
        </pc:sldMkLst>
        <pc:spChg chg="add mod">
          <ac:chgData name="" userId="4c643e5dc5808a78" providerId="LiveId" clId="{AB9C44FF-B68E-4F08-A91B-71088F795725}" dt="2021-10-24T11:44:03.007" v="168" actId="313"/>
          <ac:spMkLst>
            <pc:docMk/>
            <pc:sldMk cId="1029971615" sldId="266"/>
            <ac:spMk id="2" creationId="{E76FA3DB-03E8-4CC1-966A-867763774590}"/>
          </ac:spMkLst>
        </pc:spChg>
        <pc:picChg chg="add">
          <ac:chgData name="" userId="4c643e5dc5808a78" providerId="LiveId" clId="{AB9C44FF-B68E-4F08-A91B-71088F795725}" dt="2021-10-25T17:32:08.333" v="899"/>
          <ac:picMkLst>
            <pc:docMk/>
            <pc:sldMk cId="1029971615" sldId="266"/>
            <ac:picMk id="4" creationId="{FD862F35-AEB0-4694-893E-24EA63DEB89F}"/>
          </ac:picMkLst>
        </pc:picChg>
        <pc:picChg chg="add mod">
          <ac:chgData name="" userId="4c643e5dc5808a78" providerId="LiveId" clId="{AB9C44FF-B68E-4F08-A91B-71088F795725}" dt="2021-10-24T11:41:50.735" v="135" actId="1076"/>
          <ac:picMkLst>
            <pc:docMk/>
            <pc:sldMk cId="1029971615" sldId="266"/>
            <ac:picMk id="4098" creationId="{CCD5810B-C51C-465C-9A23-D72846EE78DC}"/>
          </ac:picMkLst>
        </pc:picChg>
      </pc:sldChg>
      <pc:sldChg chg="addSp modSp add">
        <pc:chgData name="" userId="4c643e5dc5808a78" providerId="LiveId" clId="{AB9C44FF-B68E-4F08-A91B-71088F795725}" dt="2021-10-25T17:32:11.688" v="901"/>
        <pc:sldMkLst>
          <pc:docMk/>
          <pc:sldMk cId="2482757681" sldId="267"/>
        </pc:sldMkLst>
        <pc:spChg chg="add mod">
          <ac:chgData name="" userId="4c643e5dc5808a78" providerId="LiveId" clId="{AB9C44FF-B68E-4F08-A91B-71088F795725}" dt="2021-10-24T11:50:07.582" v="607" actId="1076"/>
          <ac:spMkLst>
            <pc:docMk/>
            <pc:sldMk cId="2482757681" sldId="267"/>
            <ac:spMk id="2" creationId="{3D43D5AF-ED72-49A9-87FC-D238AEFE3B90}"/>
          </ac:spMkLst>
        </pc:spChg>
        <pc:picChg chg="add">
          <ac:chgData name="" userId="4c643e5dc5808a78" providerId="LiveId" clId="{AB9C44FF-B68E-4F08-A91B-71088F795725}" dt="2021-10-25T17:32:11.688" v="901"/>
          <ac:picMkLst>
            <pc:docMk/>
            <pc:sldMk cId="2482757681" sldId="267"/>
            <ac:picMk id="4" creationId="{9C96A895-E1A3-48BA-A128-7B561405A89E}"/>
          </ac:picMkLst>
        </pc:picChg>
        <pc:picChg chg="add mod">
          <ac:chgData name="" userId="4c643e5dc5808a78" providerId="LiveId" clId="{AB9C44FF-B68E-4F08-A91B-71088F795725}" dt="2021-10-24T11:50:03.583" v="606" actId="1076"/>
          <ac:picMkLst>
            <pc:docMk/>
            <pc:sldMk cId="2482757681" sldId="267"/>
            <ac:picMk id="5122" creationId="{7F1CBA86-AAD2-4C19-B2F8-03FE18F772B3}"/>
          </ac:picMkLst>
        </pc:picChg>
      </pc:sldChg>
      <pc:sldChg chg="addSp modSp add ord">
        <pc:chgData name="" userId="4c643e5dc5808a78" providerId="LiveId" clId="{AB9C44FF-B68E-4F08-A91B-71088F795725}" dt="2021-10-25T17:32:02.657" v="897"/>
        <pc:sldMkLst>
          <pc:docMk/>
          <pc:sldMk cId="1941285951" sldId="268"/>
        </pc:sldMkLst>
        <pc:spChg chg="add mod">
          <ac:chgData name="" userId="4c643e5dc5808a78" providerId="LiveId" clId="{AB9C44FF-B68E-4F08-A91B-71088F795725}" dt="2021-10-24T12:05:56.219" v="841" actId="1076"/>
          <ac:spMkLst>
            <pc:docMk/>
            <pc:sldMk cId="1941285951" sldId="268"/>
            <ac:spMk id="2" creationId="{162D34BB-7B24-484E-994E-6515626537A5}"/>
          </ac:spMkLst>
        </pc:spChg>
        <pc:picChg chg="add">
          <ac:chgData name="" userId="4c643e5dc5808a78" providerId="LiveId" clId="{AB9C44FF-B68E-4F08-A91B-71088F795725}" dt="2021-10-25T17:32:02.657" v="897"/>
          <ac:picMkLst>
            <pc:docMk/>
            <pc:sldMk cId="1941285951" sldId="268"/>
            <ac:picMk id="4" creationId="{EA7EFF5D-D9C4-42BD-A5FE-8C2B00D070CD}"/>
          </ac:picMkLst>
        </pc:picChg>
        <pc:picChg chg="add mod">
          <ac:chgData name="" userId="4c643e5dc5808a78" providerId="LiveId" clId="{AB9C44FF-B68E-4F08-A91B-71088F795725}" dt="2021-10-24T12:05:56.898" v="842" actId="1076"/>
          <ac:picMkLst>
            <pc:docMk/>
            <pc:sldMk cId="1941285951" sldId="268"/>
            <ac:picMk id="6146" creationId="{D923530B-D42D-4A76-97EE-9584F046C9F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5CF9D2-2D37-4A85-87E4-D0633AC937A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9FF55E7-7A41-4CA9-B740-2B120D927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CE9193B-9442-4355-B3E7-2AEFFC328292}"/>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9700EA84-ACE4-4CDB-9ABD-C298185057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8D9BDF-E455-4CA8-833E-2573994EEDB8}"/>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416896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2049E9-C4AD-44CD-A11C-2C405ACC88A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CDD94F7-32D1-4C45-B4ED-2E041AD3225A}"/>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008ACD-BB44-435C-9147-211277E6B9FB}"/>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5E116651-8AE8-41DA-9810-4269A45C005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522DE6-2FC0-4404-8682-42FF31557E43}"/>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244029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1A874B3-E8B3-4B26-BA74-36C39803A51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23E52DC-B9EF-4BD8-AC89-B4CEF438CF9E}"/>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03D098F-8962-43FF-AF51-E2791C0255E9}"/>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DC5A6DD9-9EA9-4E74-9689-0A46FC142E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BB3F81-5C5E-4863-ABFD-23B7335F1AE7}"/>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310242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8156DB-F595-4086-B34D-F50AAE6048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34444A5-330F-4AAF-B84E-3AAAD080737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8FB10F-A9C8-4375-855E-AC8755ADC373}"/>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6516B2DC-7C38-4B94-A826-495F80CEC5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03BFAA7-14DE-4F2B-83F0-6D7C228368C4}"/>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399849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1426DA-388C-4214-960C-F9D0A0039F1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F6C35E4-A723-47A6-B5F8-0CD5CEDA4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596BD7F-3689-46D9-97B6-9310AFDD4EB9}"/>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A19D8602-98C2-47BA-A56B-0A7889933D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A66E2B-2EE8-467A-A605-21A98B838E6A}"/>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258696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73F78E4-F28C-4EDC-AD27-2C439145B9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14A5F56-2869-476A-BA62-CA7F812145D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DA9C290-FBBD-4FA8-A05C-D619E98958B4}"/>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1ADB146-E263-466D-8EB3-1B368BEB2C56}"/>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6" name="Alt Bilgi Yer Tutucusu 5">
            <a:extLst>
              <a:ext uri="{FF2B5EF4-FFF2-40B4-BE49-F238E27FC236}">
                <a16:creationId xmlns:a16="http://schemas.microsoft.com/office/drawing/2014/main" id="{39128E82-2A37-4397-806E-76AE5161DE4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9D544EB-DF42-45EF-A1E8-D580816A1288}"/>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139492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CD4F46-85E4-40BF-A161-C5E72173006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0095AEB-BA62-4FF0-9CD0-6F672A44E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CDDB67A-DCC4-4875-8BB0-1F8A800262DF}"/>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49CED04-4422-4334-A5B7-CC728A56C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FE60C8F-BD72-45E0-8CFD-F56334AA5674}"/>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787A262-0BCC-439B-A52F-D948CB8174FE}"/>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8" name="Alt Bilgi Yer Tutucusu 7">
            <a:extLst>
              <a:ext uri="{FF2B5EF4-FFF2-40B4-BE49-F238E27FC236}">
                <a16:creationId xmlns:a16="http://schemas.microsoft.com/office/drawing/2014/main" id="{8969B39F-243F-4B73-9A8F-F199670AEFE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18F34C9-3BC1-400B-8551-577E1CA3C9D8}"/>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138389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E5DDFF-D2E4-4D32-9608-F3AC295083F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B1DEA67-3144-4271-ADBD-7B6BFAA59315}"/>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4" name="Alt Bilgi Yer Tutucusu 3">
            <a:extLst>
              <a:ext uri="{FF2B5EF4-FFF2-40B4-BE49-F238E27FC236}">
                <a16:creationId xmlns:a16="http://schemas.microsoft.com/office/drawing/2014/main" id="{59291C9A-346F-4D0D-AFD6-A54D465B57A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BE611D5-E05E-4FA5-B28A-590283837976}"/>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284636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D6AF72C-AF8B-4C22-B126-24163C260551}"/>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3" name="Alt Bilgi Yer Tutucusu 2">
            <a:extLst>
              <a:ext uri="{FF2B5EF4-FFF2-40B4-BE49-F238E27FC236}">
                <a16:creationId xmlns:a16="http://schemas.microsoft.com/office/drawing/2014/main" id="{8F898478-48A0-4B82-9903-DE9D20F2599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242F135-0947-456E-9DFE-EAA9F0F14030}"/>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103648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0767D2-4582-4F1C-81E0-E80801F44F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E95906E-59F3-495D-AAC8-E35EEC895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91AA9B8-F22C-43DF-924C-476570E91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0B3243B9-DD18-45BE-8DDD-4CFA4669AFBF}"/>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6" name="Alt Bilgi Yer Tutucusu 5">
            <a:extLst>
              <a:ext uri="{FF2B5EF4-FFF2-40B4-BE49-F238E27FC236}">
                <a16:creationId xmlns:a16="http://schemas.microsoft.com/office/drawing/2014/main" id="{645A8171-4F78-4CC0-893F-E24BD87860C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6290D7-67AF-4245-B632-90D6ABAB28D4}"/>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327181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6966D1-1D50-4173-8033-8B89610FC9F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4AE19A7-92A6-4410-8886-00FDC61B1D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9C45DE2-82F8-43FD-B25C-1F7482100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8562CC9F-2DB2-4755-8982-9CE2134DF24B}"/>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6" name="Alt Bilgi Yer Tutucusu 5">
            <a:extLst>
              <a:ext uri="{FF2B5EF4-FFF2-40B4-BE49-F238E27FC236}">
                <a16:creationId xmlns:a16="http://schemas.microsoft.com/office/drawing/2014/main" id="{BDEA7F6C-7213-4EB8-AC14-4EB7E62665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3BD7F6-B99F-4A06-8B29-B69F583E24D4}"/>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240804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69E59F7-509D-4FF2-B478-3B579A03C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3025431-4CD9-494F-BC5D-1727D3333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9247E9-18AD-44D0-A45F-CC039D920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BD58DB18-88CD-45B5-B2D7-8978209F6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7B5521A-2459-410D-B181-F9DD1F8C5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AC1D3-A216-427D-86CD-C27251B4F767}" type="slidenum">
              <a:rPr lang="tr-TR" smtClean="0"/>
              <a:t>‹#›</a:t>
            </a:fld>
            <a:endParaRPr lang="tr-TR"/>
          </a:p>
        </p:txBody>
      </p:sp>
    </p:spTree>
    <p:extLst>
      <p:ext uri="{BB962C8B-B14F-4D97-AF65-F5344CB8AC3E}">
        <p14:creationId xmlns:p14="http://schemas.microsoft.com/office/powerpoint/2010/main" val="13036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enusbilim.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hyperlink" Target="http://www.fenusbilim.com/"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a:extLst>
              <a:ext uri="{FF2B5EF4-FFF2-40B4-BE49-F238E27FC236}">
                <a16:creationId xmlns:a16="http://schemas.microsoft.com/office/drawing/2014/main" id="{56FA1B2D-DBFC-40B8-8348-6F05C229DB72}"/>
              </a:ext>
            </a:extLst>
          </p:cNvPr>
          <p:cNvSpPr>
            <a:spLocks noGrp="1"/>
          </p:cNvSpPr>
          <p:nvPr>
            <p:ph type="ctrTitle"/>
          </p:nvPr>
        </p:nvSpPr>
        <p:spPr>
          <a:xfrm>
            <a:off x="1905393" y="1919514"/>
            <a:ext cx="8381214" cy="2786082"/>
          </a:xfrm>
        </p:spPr>
        <p:txBody>
          <a:bodyPr anchor="ctr">
            <a:noAutofit/>
          </a:bodyPr>
          <a:lstStyle/>
          <a:p>
            <a:r>
              <a:rPr lang="tr-TR" sz="8800" b="1" dirty="0">
                <a:latin typeface="Calibri" panose="020F0502020204030204" pitchFamily="34" charset="0"/>
                <a:cs typeface="Calibri" panose="020F0502020204030204" pitchFamily="34" charset="0"/>
              </a:rPr>
              <a:t>CUMHURİYET DÖNEMİNDE TÜRKİYE’DE BİLİM</a:t>
            </a:r>
          </a:p>
        </p:txBody>
      </p:sp>
      <p:pic>
        <p:nvPicPr>
          <p:cNvPr id="3" name="Resim 2">
            <a:extLst>
              <a:ext uri="{FF2B5EF4-FFF2-40B4-BE49-F238E27FC236}">
                <a16:creationId xmlns:a16="http://schemas.microsoft.com/office/drawing/2014/main" id="{72889720-434C-43F6-9966-5FC2203DF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
        <p:nvSpPr>
          <p:cNvPr id="5" name="Metin kutusu 4">
            <a:extLst>
              <a:ext uri="{FF2B5EF4-FFF2-40B4-BE49-F238E27FC236}">
                <a16:creationId xmlns:a16="http://schemas.microsoft.com/office/drawing/2014/main" id="{F3CCD964-2DEC-4B6C-BCBF-225F80D2350F}"/>
              </a:ext>
            </a:extLst>
          </p:cNvPr>
          <p:cNvSpPr txBox="1"/>
          <p:nvPr/>
        </p:nvSpPr>
        <p:spPr>
          <a:xfrm>
            <a:off x="8423499" y="5952534"/>
            <a:ext cx="3355942" cy="52322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a:solidFill>
                  <a:schemeClr val="accent1">
                    <a:lumMod val="50000"/>
                  </a:schemeClr>
                </a:solidFill>
                <a:hlinkClick r:id="rId3">
                  <a:extLst>
                    <a:ext uri="{A12FA001-AC4F-418D-AE19-62706E023703}">
                      <ahyp:hlinkClr xmlns:ahyp="http://schemas.microsoft.com/office/drawing/2018/hyperlinkcolor" val="tx"/>
                    </a:ext>
                  </a:extLst>
                </a:hlinkClick>
              </a:rPr>
              <a:t>www.fenusbilim.com</a:t>
            </a:r>
            <a:r>
              <a:rPr lang="tr-TR" sz="2800" b="1" dirty="0">
                <a:solidFill>
                  <a:schemeClr val="accent1">
                    <a:lumMod val="50000"/>
                  </a:schemeClr>
                </a:solidFill>
              </a:rPr>
              <a:t> </a:t>
            </a:r>
          </a:p>
        </p:txBody>
      </p:sp>
    </p:spTree>
    <p:extLst>
      <p:ext uri="{BB962C8B-B14F-4D97-AF65-F5344CB8AC3E}">
        <p14:creationId xmlns:p14="http://schemas.microsoft.com/office/powerpoint/2010/main" val="343120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Resim" descr="images.jpg">
            <a:extLst>
              <a:ext uri="{FF2B5EF4-FFF2-40B4-BE49-F238E27FC236}">
                <a16:creationId xmlns:a16="http://schemas.microsoft.com/office/drawing/2014/main" id="{A6CAF3E9-E377-433A-95B6-8D9C4510BF3F}"/>
              </a:ext>
            </a:extLst>
          </p:cNvPr>
          <p:cNvPicPr>
            <a:picLocks noChangeAspect="1"/>
          </p:cNvPicPr>
          <p:nvPr/>
        </p:nvPicPr>
        <p:blipFill>
          <a:blip r:embed="rId2"/>
          <a:stretch>
            <a:fillRect/>
          </a:stretch>
        </p:blipFill>
        <p:spPr>
          <a:xfrm>
            <a:off x="1150561" y="848197"/>
            <a:ext cx="2118084" cy="1466969"/>
          </a:xfrm>
          <a:prstGeom prst="rect">
            <a:avLst/>
          </a:prstGeom>
        </p:spPr>
      </p:pic>
      <p:sp>
        <p:nvSpPr>
          <p:cNvPr id="3" name="Dikdörtgen 2">
            <a:extLst>
              <a:ext uri="{FF2B5EF4-FFF2-40B4-BE49-F238E27FC236}">
                <a16:creationId xmlns:a16="http://schemas.microsoft.com/office/drawing/2014/main" id="{2C34C800-A122-4660-9346-9DDF121913EF}"/>
              </a:ext>
            </a:extLst>
          </p:cNvPr>
          <p:cNvSpPr/>
          <p:nvPr/>
        </p:nvSpPr>
        <p:spPr>
          <a:xfrm>
            <a:off x="3575491" y="606586"/>
            <a:ext cx="7578311" cy="1938992"/>
          </a:xfrm>
          <a:prstGeom prst="rect">
            <a:avLst/>
          </a:prstGeom>
        </p:spPr>
        <p:txBody>
          <a:bodyPr wrap="square">
            <a:spAutoFit/>
          </a:bodyPr>
          <a:lstStyle/>
          <a:p>
            <a:pPr indent="355600"/>
            <a:r>
              <a:rPr lang="tr-TR" sz="2400" b="1" dirty="0">
                <a:latin typeface="Calibri" panose="020F0502020204030204" pitchFamily="34" charset="0"/>
                <a:cs typeface="Calibri" panose="020F0502020204030204" pitchFamily="34" charset="0"/>
              </a:rPr>
              <a:t>Profesör Sırrı ERİNÇ  (1918-2002)</a:t>
            </a:r>
          </a:p>
          <a:p>
            <a:pPr indent="355600"/>
            <a:endParaRPr lang="tr-TR"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tr-TR" sz="2400" dirty="0">
                <a:latin typeface="Calibri" panose="020F0502020204030204" pitchFamily="34" charset="0"/>
                <a:cs typeface="Calibri" panose="020F0502020204030204" pitchFamily="34" charset="0"/>
              </a:rPr>
              <a:t>Jeomorfoloji ve fiziki coğrafya konularındaki çalışmaları ile tanınır. Modern Türk Yerbilimlerinin kurucularından kabul edilir.</a:t>
            </a:r>
          </a:p>
        </p:txBody>
      </p:sp>
      <p:pic>
        <p:nvPicPr>
          <p:cNvPr id="5" name="Resim 4">
            <a:extLst>
              <a:ext uri="{FF2B5EF4-FFF2-40B4-BE49-F238E27FC236}">
                <a16:creationId xmlns:a16="http://schemas.microsoft.com/office/drawing/2014/main" id="{B850BB42-1617-418C-A9FE-5C8FBC402068}"/>
              </a:ext>
            </a:extLst>
          </p:cNvPr>
          <p:cNvPicPr>
            <a:picLocks noChangeAspect="1"/>
          </p:cNvPicPr>
          <p:nvPr/>
        </p:nvPicPr>
        <p:blipFill>
          <a:blip r:embed="rId3"/>
          <a:stretch>
            <a:fillRect/>
          </a:stretch>
        </p:blipFill>
        <p:spPr>
          <a:xfrm>
            <a:off x="1368136" y="3293170"/>
            <a:ext cx="1900509" cy="2016992"/>
          </a:xfrm>
          <a:prstGeom prst="rect">
            <a:avLst/>
          </a:prstGeom>
        </p:spPr>
      </p:pic>
      <p:sp>
        <p:nvSpPr>
          <p:cNvPr id="6" name="Dikdörtgen 5">
            <a:extLst>
              <a:ext uri="{FF2B5EF4-FFF2-40B4-BE49-F238E27FC236}">
                <a16:creationId xmlns:a16="http://schemas.microsoft.com/office/drawing/2014/main" id="{40003839-8534-4722-9024-EB3C93F16E48}"/>
              </a:ext>
            </a:extLst>
          </p:cNvPr>
          <p:cNvSpPr/>
          <p:nvPr/>
        </p:nvSpPr>
        <p:spPr>
          <a:xfrm>
            <a:off x="3575491" y="3293170"/>
            <a:ext cx="7496700" cy="2677656"/>
          </a:xfrm>
          <a:prstGeom prst="rect">
            <a:avLst/>
          </a:prstGeom>
        </p:spPr>
        <p:txBody>
          <a:bodyPr wrap="square">
            <a:spAutoFit/>
          </a:bodyPr>
          <a:lstStyle/>
          <a:p>
            <a:r>
              <a:rPr lang="tr-TR" sz="2400" b="1" dirty="0"/>
              <a:t>Ord. </a:t>
            </a:r>
            <a:r>
              <a:rPr lang="tr-TR" sz="2400" b="1" dirty="0" err="1"/>
              <a:t>Prof</a:t>
            </a:r>
            <a:r>
              <a:rPr lang="tr-TR" sz="2400" b="1" dirty="0"/>
              <a:t> Dr. Cahit ARF (1910-1997)</a:t>
            </a:r>
          </a:p>
          <a:p>
            <a:pPr marL="285750" indent="-285750">
              <a:buFont typeface="Wingdings" panose="05000000000000000000" pitchFamily="2" charset="2"/>
              <a:buChar char="v"/>
            </a:pPr>
            <a:r>
              <a:rPr lang="tr-TR" sz="2400" dirty="0"/>
              <a:t>Kendi adıyla anılan “</a:t>
            </a:r>
            <a:r>
              <a:rPr lang="tr-TR" sz="2400" dirty="0" err="1"/>
              <a:t>Arf</a:t>
            </a:r>
            <a:r>
              <a:rPr lang="tr-TR" sz="2400" dirty="0"/>
              <a:t> Sabiti“, “</a:t>
            </a:r>
            <a:r>
              <a:rPr lang="tr-TR" sz="2400" dirty="0" err="1"/>
              <a:t>Arf</a:t>
            </a:r>
            <a:r>
              <a:rPr lang="tr-TR" sz="2400" dirty="0"/>
              <a:t> Halkaları” ve “</a:t>
            </a:r>
            <a:r>
              <a:rPr lang="tr-TR" sz="2400" dirty="0" err="1"/>
              <a:t>Arf</a:t>
            </a:r>
            <a:r>
              <a:rPr lang="tr-TR" sz="2400" dirty="0"/>
              <a:t> Kapanışları” gibi terimleri bularak, matematik ve bilim dünyasına önemli katkılarda bulundu.</a:t>
            </a:r>
          </a:p>
          <a:p>
            <a:pPr marL="285750" indent="-285750">
              <a:buFont typeface="Wingdings" panose="05000000000000000000" pitchFamily="2" charset="2"/>
              <a:buChar char="v"/>
            </a:pPr>
            <a:r>
              <a:rPr lang="tr-TR" sz="2400" dirty="0"/>
              <a:t>Hem matematik lisansı hem matematik doktorası olan ilk Türk’tür.</a:t>
            </a:r>
          </a:p>
          <a:p>
            <a:pPr marL="285750" indent="-285750">
              <a:buFont typeface="Wingdings" panose="05000000000000000000" pitchFamily="2" charset="2"/>
              <a:buChar char="v"/>
            </a:pPr>
            <a:r>
              <a:rPr lang="tr-TR" sz="2400" dirty="0"/>
              <a:t>10 TL </a:t>
            </a:r>
            <a:r>
              <a:rPr lang="tr-TR" sz="2400" dirty="0" err="1"/>
              <a:t>nin</a:t>
            </a:r>
            <a:r>
              <a:rPr lang="tr-TR" sz="2400" dirty="0"/>
              <a:t> arkasında denklemi ve resmi bulunmaktadır. </a:t>
            </a:r>
          </a:p>
        </p:txBody>
      </p:sp>
      <p:pic>
        <p:nvPicPr>
          <p:cNvPr id="7" name="Resim 6">
            <a:extLst>
              <a:ext uri="{FF2B5EF4-FFF2-40B4-BE49-F238E27FC236}">
                <a16:creationId xmlns:a16="http://schemas.microsoft.com/office/drawing/2014/main" id="{DCFB30BB-876C-4F41-ADC3-57F9A8BEF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221495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A4BB6B2-2E91-459B-B1CF-8E2A698425BB}"/>
              </a:ext>
            </a:extLst>
          </p:cNvPr>
          <p:cNvSpPr/>
          <p:nvPr/>
        </p:nvSpPr>
        <p:spPr>
          <a:xfrm>
            <a:off x="3877558" y="580219"/>
            <a:ext cx="7254267" cy="2308324"/>
          </a:xfrm>
          <a:prstGeom prst="rect">
            <a:avLst/>
          </a:prstGeom>
        </p:spPr>
        <p:txBody>
          <a:bodyPr wrap="square">
            <a:spAutoFit/>
          </a:bodyPr>
          <a:lstStyle/>
          <a:p>
            <a:pPr algn="just"/>
            <a:r>
              <a:rPr lang="tr-TR" sz="2400" b="1" dirty="0"/>
              <a:t>Paris PİŞMİŞ (1911 – 2005)</a:t>
            </a:r>
          </a:p>
          <a:p>
            <a:pPr indent="355600" algn="just">
              <a:buFont typeface="Wingdings" pitchFamily="2" charset="2"/>
              <a:buChar char="v"/>
            </a:pPr>
            <a:endParaRPr lang="tr-TR" sz="2400" dirty="0"/>
          </a:p>
          <a:p>
            <a:pPr indent="355600" algn="just">
              <a:buFont typeface="Wingdings" pitchFamily="2" charset="2"/>
              <a:buChar char="v"/>
            </a:pPr>
            <a:r>
              <a:rPr lang="tr-TR" sz="2400" dirty="0"/>
              <a:t>İstanbul Üniversitesi matematik bölümünü bitiren ilk kız öğrencidir.</a:t>
            </a:r>
          </a:p>
          <a:p>
            <a:pPr indent="355600" algn="just">
              <a:buFont typeface="Wingdings" pitchFamily="2" charset="2"/>
              <a:buChar char="v"/>
            </a:pPr>
            <a:r>
              <a:rPr lang="tr-TR" sz="2400" dirty="0"/>
              <a:t>Galaksinin Kinematiği ve Dinamiği adlı tez çalışması ile doktorasını almıştır.</a:t>
            </a:r>
          </a:p>
        </p:txBody>
      </p:sp>
      <p:pic>
        <p:nvPicPr>
          <p:cNvPr id="3" name="5 İçerik Yer Tutucusu" descr="1978-At-her-desk-at-the-Institute-of-Astronomy-in-Mexico.png">
            <a:extLst>
              <a:ext uri="{FF2B5EF4-FFF2-40B4-BE49-F238E27FC236}">
                <a16:creationId xmlns:a16="http://schemas.microsoft.com/office/drawing/2014/main" id="{0C97518C-665E-417B-8076-C01CB4BDF730}"/>
              </a:ext>
            </a:extLst>
          </p:cNvPr>
          <p:cNvPicPr>
            <a:picLocks noChangeAspect="1"/>
          </p:cNvPicPr>
          <p:nvPr/>
        </p:nvPicPr>
        <p:blipFill>
          <a:blip r:embed="rId2"/>
          <a:stretch>
            <a:fillRect/>
          </a:stretch>
        </p:blipFill>
        <p:spPr>
          <a:xfrm>
            <a:off x="1060175" y="721860"/>
            <a:ext cx="2527168" cy="1624608"/>
          </a:xfrm>
          <a:prstGeom prst="rect">
            <a:avLst/>
          </a:prstGeom>
        </p:spPr>
      </p:pic>
      <p:pic>
        <p:nvPicPr>
          <p:cNvPr id="4098" name="Picture 2" descr="http://www.ntboxmag.com/wp-content/uploads/2018/01/ntboxmag_biyografi_mazhar_osman-218x300.jpg">
            <a:extLst>
              <a:ext uri="{FF2B5EF4-FFF2-40B4-BE49-F238E27FC236}">
                <a16:creationId xmlns:a16="http://schemas.microsoft.com/office/drawing/2014/main" id="{8447EE26-F1F6-4931-B044-1BE757DF1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212" y="3304899"/>
            <a:ext cx="1799131" cy="247586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1A36E30C-0A50-4BEF-B117-5BD484659A89}"/>
              </a:ext>
            </a:extLst>
          </p:cNvPr>
          <p:cNvSpPr/>
          <p:nvPr/>
        </p:nvSpPr>
        <p:spPr>
          <a:xfrm>
            <a:off x="3524069" y="3429000"/>
            <a:ext cx="7961244" cy="3046988"/>
          </a:xfrm>
          <a:prstGeom prst="rect">
            <a:avLst/>
          </a:prstGeom>
        </p:spPr>
        <p:txBody>
          <a:bodyPr wrap="square">
            <a:spAutoFit/>
          </a:bodyPr>
          <a:lstStyle/>
          <a:p>
            <a:pPr algn="ctr" fontAlgn="base"/>
            <a:r>
              <a:rPr lang="tr-TR" sz="2400" b="1" i="0" dirty="0">
                <a:effectLst/>
                <a:latin typeface="inherit"/>
              </a:rPr>
              <a:t>Ord. Prof. Dr. Mazhar OSMAN (1884-1951)</a:t>
            </a:r>
          </a:p>
          <a:p>
            <a:pPr marL="285750" indent="-285750" fontAlgn="base">
              <a:buFont typeface="Wingdings" panose="05000000000000000000" pitchFamily="2" charset="2"/>
              <a:buChar char="v"/>
            </a:pPr>
            <a:r>
              <a:rPr lang="tr-TR" sz="2400" dirty="0" err="1"/>
              <a:t>Pskiyatrik</a:t>
            </a:r>
            <a:r>
              <a:rPr lang="tr-TR" sz="2400" dirty="0"/>
              <a:t> sorunları olan hastaların, daha insancıl koşullarda ve saygın şekilde tedavi edilmesinde; o güne kadar uygulanan eski tedavi yöntemlerinin yerini, çağdaş tedavi yöntemlerinin almasında; yeterince önemsenmeyen bu hekimlik dalının gereken ilgiyi görmesinde ve yeni kadroların bu yönde özendirilmesinde önemli rol oynar.</a:t>
            </a:r>
          </a:p>
          <a:p>
            <a:pPr marL="285750" indent="-285750" fontAlgn="base">
              <a:buFont typeface="Wingdings" panose="05000000000000000000" pitchFamily="2" charset="2"/>
              <a:buChar char="v"/>
            </a:pPr>
            <a:r>
              <a:rPr lang="tr-TR" sz="2400" dirty="0"/>
              <a:t>Yeşilay Cemiyeti’ni kurar.</a:t>
            </a:r>
            <a:endParaRPr lang="tr-TR" sz="2400" i="0" dirty="0">
              <a:effectLst/>
              <a:latin typeface="Heebo"/>
            </a:endParaRPr>
          </a:p>
        </p:txBody>
      </p:sp>
      <p:pic>
        <p:nvPicPr>
          <p:cNvPr id="6" name="Resim 5">
            <a:extLst>
              <a:ext uri="{FF2B5EF4-FFF2-40B4-BE49-F238E27FC236}">
                <a16:creationId xmlns:a16="http://schemas.microsoft.com/office/drawing/2014/main" id="{D2AE9EAD-C375-4DBA-908F-E93060AB1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313946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A940C44-CD84-44DB-868F-89F822934524}"/>
              </a:ext>
            </a:extLst>
          </p:cNvPr>
          <p:cNvSpPr/>
          <p:nvPr/>
        </p:nvSpPr>
        <p:spPr>
          <a:xfrm>
            <a:off x="3891288" y="903530"/>
            <a:ext cx="7081511" cy="2308324"/>
          </a:xfrm>
          <a:prstGeom prst="rect">
            <a:avLst/>
          </a:prstGeom>
        </p:spPr>
        <p:txBody>
          <a:bodyPr wrap="square">
            <a:spAutoFit/>
          </a:bodyPr>
          <a:lstStyle/>
          <a:p>
            <a:pPr algn="ctr" fontAlgn="base"/>
            <a:r>
              <a:rPr lang="tr-TR" sz="2400" b="1" i="0" dirty="0">
                <a:effectLst/>
              </a:rPr>
              <a:t>Prof. Dr. Hulusi BEHÇET (1889-1948)</a:t>
            </a:r>
            <a:endParaRPr lang="tr-TR" sz="2400" dirty="0"/>
          </a:p>
          <a:p>
            <a:pPr marL="285750" indent="-285750" fontAlgn="base">
              <a:buFont typeface="Wingdings" panose="05000000000000000000" pitchFamily="2" charset="2"/>
              <a:buChar char="v"/>
            </a:pPr>
            <a:r>
              <a:rPr lang="tr-TR" sz="2400" dirty="0"/>
              <a:t>Türk akademisinde profesör unvanını alan ilk kişidir.</a:t>
            </a:r>
          </a:p>
          <a:p>
            <a:pPr marL="285750" indent="-285750" fontAlgn="base">
              <a:buFont typeface="Wingdings" panose="05000000000000000000" pitchFamily="2" charset="2"/>
              <a:buChar char="v"/>
            </a:pPr>
            <a:r>
              <a:rPr lang="tr-TR" sz="2400" dirty="0"/>
              <a:t>Çalışmalarından yola çıkarak Avrupalılar yeni bir hastalığın varlığına tanınmasına karar verirler. </a:t>
            </a:r>
            <a:r>
              <a:rPr lang="tr-TR" sz="2400" dirty="0" err="1"/>
              <a:t>Ofmatologlar</a:t>
            </a:r>
            <a:r>
              <a:rPr lang="tr-TR" sz="2400" dirty="0"/>
              <a:t>, böylece adını verdiği Behçet </a:t>
            </a:r>
            <a:r>
              <a:rPr lang="tr-TR" sz="2400" dirty="0" err="1"/>
              <a:t>Hastalığı’nı</a:t>
            </a:r>
            <a:r>
              <a:rPr lang="tr-TR" sz="2400" dirty="0"/>
              <a:t> kabul eder.</a:t>
            </a:r>
          </a:p>
        </p:txBody>
      </p:sp>
      <p:sp>
        <p:nvSpPr>
          <p:cNvPr id="3" name="Dikdörtgen 2">
            <a:extLst>
              <a:ext uri="{FF2B5EF4-FFF2-40B4-BE49-F238E27FC236}">
                <a16:creationId xmlns:a16="http://schemas.microsoft.com/office/drawing/2014/main" id="{7F48C492-C1F0-408F-A4CC-A9476B4BFFC7}"/>
              </a:ext>
            </a:extLst>
          </p:cNvPr>
          <p:cNvSpPr/>
          <p:nvPr/>
        </p:nvSpPr>
        <p:spPr>
          <a:xfrm>
            <a:off x="3773863" y="4155320"/>
            <a:ext cx="7264924" cy="1938992"/>
          </a:xfrm>
          <a:prstGeom prst="rect">
            <a:avLst/>
          </a:prstGeom>
        </p:spPr>
        <p:txBody>
          <a:bodyPr wrap="square">
            <a:spAutoFit/>
          </a:bodyPr>
          <a:lstStyle/>
          <a:p>
            <a:pPr algn="ctr" fontAlgn="base"/>
            <a:r>
              <a:rPr lang="tr-TR" sz="2400" b="1" dirty="0"/>
              <a:t>Ord. Prof. Ali Fuat BAŞGİL (1899-1967)</a:t>
            </a:r>
            <a:endParaRPr lang="tr-TR" sz="2400" dirty="0"/>
          </a:p>
          <a:p>
            <a:pPr marL="285750" indent="-285750">
              <a:buFont typeface="Wingdings" panose="05000000000000000000" pitchFamily="2" charset="2"/>
              <a:buChar char="v"/>
            </a:pPr>
            <a:r>
              <a:rPr lang="tr-TR" sz="2400" dirty="0"/>
              <a:t>1937’de Hatay Cumhuriyeti’nin Anayasası’nı hazırlar.</a:t>
            </a:r>
          </a:p>
          <a:p>
            <a:pPr marL="285750" indent="-285750">
              <a:buFont typeface="Wingdings" panose="05000000000000000000" pitchFamily="2" charset="2"/>
              <a:buChar char="v"/>
            </a:pPr>
            <a:r>
              <a:rPr lang="tr-TR" sz="2400" dirty="0"/>
              <a:t>1939 yılında Ordinaryüs Profesör olur. </a:t>
            </a:r>
          </a:p>
          <a:p>
            <a:pPr marL="285750" indent="-285750">
              <a:buFont typeface="Wingdings" panose="05000000000000000000" pitchFamily="2" charset="2"/>
              <a:buChar char="v"/>
            </a:pPr>
            <a:r>
              <a:rPr lang="tr-TR" sz="2400" dirty="0"/>
              <a:t>Türkiye’de ilk defa İş Hukuku derslerini ihdas eder, müfredat programını hazırlar ve hocalığını yapar.</a:t>
            </a:r>
          </a:p>
        </p:txBody>
      </p:sp>
      <p:pic>
        <p:nvPicPr>
          <p:cNvPr id="1026" name="Picture 2" descr="http://www.ntboxmag.com/wp-content/uploads/2018/01/ntboxmag_biyografi_ali_fuat_ba%C5%9Fgil.jpg">
            <a:extLst>
              <a:ext uri="{FF2B5EF4-FFF2-40B4-BE49-F238E27FC236}">
                <a16:creationId xmlns:a16="http://schemas.microsoft.com/office/drawing/2014/main" id="{EADF8BE0-5259-462B-A031-494F5DD9A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700" y="3761294"/>
            <a:ext cx="1907160" cy="1907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tboxmag.com/wp-content/uploads/2018/01/ntboxmag_biyografi_hulusi_behcet-300x156.jpg">
            <a:extLst>
              <a:ext uri="{FF2B5EF4-FFF2-40B4-BE49-F238E27FC236}">
                <a16:creationId xmlns:a16="http://schemas.microsoft.com/office/drawing/2014/main" id="{39F25398-570F-49B6-B2E2-906CEEE5B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85" y="1104112"/>
            <a:ext cx="3667615" cy="190716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771E5D0D-4095-4A75-960E-374E5F248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89985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61BE07-25FF-4A5C-8BD4-0FA3B49599B8}"/>
              </a:ext>
            </a:extLst>
          </p:cNvPr>
          <p:cNvSpPr/>
          <p:nvPr/>
        </p:nvSpPr>
        <p:spPr>
          <a:xfrm>
            <a:off x="3557045" y="917140"/>
            <a:ext cx="7434607" cy="1569660"/>
          </a:xfrm>
          <a:prstGeom prst="rect">
            <a:avLst/>
          </a:prstGeom>
        </p:spPr>
        <p:txBody>
          <a:bodyPr wrap="square">
            <a:spAutoFit/>
          </a:bodyPr>
          <a:lstStyle/>
          <a:p>
            <a:pPr algn="ctr"/>
            <a:r>
              <a:rPr lang="tr-TR" sz="2400" b="1" dirty="0"/>
              <a:t>Prof. Dr. Remziye  HİSAR (1902-1992)</a:t>
            </a:r>
            <a:endParaRPr lang="tr-TR" sz="2400" dirty="0"/>
          </a:p>
          <a:p>
            <a:pPr marL="285750" indent="-285750">
              <a:buFont typeface="Wingdings" panose="05000000000000000000" pitchFamily="2" charset="2"/>
              <a:buChar char="v"/>
            </a:pPr>
            <a:r>
              <a:rPr lang="tr-TR" sz="2400" dirty="0"/>
              <a:t>Prof. Dr. Remziye Hisar; ilk kadın kimyagerimizdir.</a:t>
            </a:r>
          </a:p>
          <a:p>
            <a:pPr marL="285750" indent="-285750">
              <a:buFont typeface="Wingdings" panose="05000000000000000000" pitchFamily="2" charset="2"/>
              <a:buChar char="v"/>
            </a:pPr>
            <a:r>
              <a:rPr lang="tr-TR" sz="2400" dirty="0"/>
              <a:t> Aynı zamanda Fransız </a:t>
            </a:r>
            <a:r>
              <a:rPr lang="tr-TR" sz="2400" dirty="0" err="1"/>
              <a:t>Sorbonne</a:t>
            </a:r>
            <a:r>
              <a:rPr lang="tr-TR" sz="2400" dirty="0"/>
              <a:t> Üniversitesi’nden mezun olan ilk Türk kadındır.</a:t>
            </a:r>
          </a:p>
        </p:txBody>
      </p:sp>
      <p:pic>
        <p:nvPicPr>
          <p:cNvPr id="2050" name="Picture 2" descr="http://www.ntboxmag.com/wp-content/uploads/2018/01/ntboxmag_biyografi_remziye_hisar-239x300.jpg">
            <a:extLst>
              <a:ext uri="{FF2B5EF4-FFF2-40B4-BE49-F238E27FC236}">
                <a16:creationId xmlns:a16="http://schemas.microsoft.com/office/drawing/2014/main" id="{8649C7C3-C1AE-43BD-87F9-FB9920D4D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80" y="537525"/>
            <a:ext cx="2004765" cy="2516442"/>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4EA42D72-3D8C-4093-A53E-2349EF235C6A}"/>
              </a:ext>
            </a:extLst>
          </p:cNvPr>
          <p:cNvSpPr/>
          <p:nvPr/>
        </p:nvSpPr>
        <p:spPr>
          <a:xfrm>
            <a:off x="3952972" y="3863369"/>
            <a:ext cx="7526724" cy="2308324"/>
          </a:xfrm>
          <a:prstGeom prst="rect">
            <a:avLst/>
          </a:prstGeom>
        </p:spPr>
        <p:txBody>
          <a:bodyPr wrap="square">
            <a:spAutoFit/>
          </a:bodyPr>
          <a:lstStyle/>
          <a:p>
            <a:pPr algn="ctr"/>
            <a:r>
              <a:rPr lang="tr-TR" sz="2400" b="1" dirty="0"/>
              <a:t>Dr. </a:t>
            </a:r>
            <a:r>
              <a:rPr lang="tr-TR" sz="2400" b="1" dirty="0" err="1"/>
              <a:t>Nüzhet</a:t>
            </a:r>
            <a:r>
              <a:rPr lang="tr-TR" sz="2400" b="1" dirty="0"/>
              <a:t> GÖKDOĞAN (1910-2003)</a:t>
            </a:r>
          </a:p>
          <a:p>
            <a:pPr marL="285750" indent="-285750">
              <a:buFont typeface="Wingdings" panose="05000000000000000000" pitchFamily="2" charset="2"/>
              <a:buChar char="v"/>
            </a:pPr>
            <a:r>
              <a:rPr lang="tr-TR" sz="2400" dirty="0"/>
              <a:t>İstanbul Üniversitesi Fen Fakültesi’nde 29 Eylül 1934’te kurulan Astronomi Enstitüsü’ne İlk Türk Doçenti olarak tayin edilir. 1936’da üniversite bahçesine küçük, ancak modern bir gözlemevi kurulmasında çalışmıştır.</a:t>
            </a:r>
          </a:p>
          <a:p>
            <a:pPr marL="285750" indent="-285750">
              <a:buFont typeface="Wingdings" panose="05000000000000000000" pitchFamily="2" charset="2"/>
              <a:buChar char="v"/>
            </a:pPr>
            <a:r>
              <a:rPr lang="tr-TR" sz="2400" dirty="0" err="1"/>
              <a:t>Türkye’nin</a:t>
            </a:r>
            <a:r>
              <a:rPr lang="tr-TR" sz="2400" dirty="0"/>
              <a:t> kadın gökbilimcisi ve ilk kadın dekanıdır.</a:t>
            </a:r>
          </a:p>
        </p:txBody>
      </p:sp>
      <p:pic>
        <p:nvPicPr>
          <p:cNvPr id="2052" name="Picture 4" descr="http://www.ntboxmag.com/wp-content/uploads/2018/01/ntboxmag_biyografi_nuzhet_gokdogan.jpg">
            <a:extLst>
              <a:ext uri="{FF2B5EF4-FFF2-40B4-BE49-F238E27FC236}">
                <a16:creationId xmlns:a16="http://schemas.microsoft.com/office/drawing/2014/main" id="{1B09FFD5-1153-4D13-9115-800D925E8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698" y="3621133"/>
            <a:ext cx="2283381" cy="228338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0D6B1070-DD38-4800-9B64-5F32FBC10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
        <p:nvSpPr>
          <p:cNvPr id="7" name="Metin kutusu 6">
            <a:extLst>
              <a:ext uri="{FF2B5EF4-FFF2-40B4-BE49-F238E27FC236}">
                <a16:creationId xmlns:a16="http://schemas.microsoft.com/office/drawing/2014/main" id="{69EBE9CC-5AB8-4AA7-8FD3-B55FCCF03678}"/>
              </a:ext>
            </a:extLst>
          </p:cNvPr>
          <p:cNvSpPr txBox="1"/>
          <p:nvPr/>
        </p:nvSpPr>
        <p:spPr>
          <a:xfrm>
            <a:off x="8443378" y="6081743"/>
            <a:ext cx="3355942" cy="52322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a:solidFill>
                  <a:schemeClr val="accent1">
                    <a:lumMod val="50000"/>
                  </a:schemeClr>
                </a:solidFill>
                <a:hlinkClick r:id="rId5">
                  <a:extLst>
                    <a:ext uri="{A12FA001-AC4F-418D-AE19-62706E023703}">
                      <ahyp:hlinkClr xmlns:ahyp="http://schemas.microsoft.com/office/drawing/2018/hyperlinkcolor" val="tx"/>
                    </a:ext>
                  </a:extLst>
                </a:hlinkClick>
              </a:rPr>
              <a:t>www.fenusbilim.com</a:t>
            </a:r>
            <a:r>
              <a:rPr lang="tr-TR" sz="2800" b="1" dirty="0">
                <a:solidFill>
                  <a:schemeClr val="accent1">
                    <a:lumMod val="50000"/>
                  </a:schemeClr>
                </a:solidFill>
              </a:rPr>
              <a:t> </a:t>
            </a:r>
          </a:p>
        </p:txBody>
      </p:sp>
    </p:spTree>
    <p:extLst>
      <p:ext uri="{BB962C8B-B14F-4D97-AF65-F5344CB8AC3E}">
        <p14:creationId xmlns:p14="http://schemas.microsoft.com/office/powerpoint/2010/main" val="251107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üksek Gerilim on Twitter: &amp;quot;Tarihte Bugün 22.09.1924; Mustafa Kemal Paşa, &amp;quot; Hayatta en hakiki mürşit ilimdir&amp;quot; dedi. #Atatürk #MustafaKemalPaşa  #TarihteBugün… https://t.co/qbjQyklJO3&amp;quot;">
            <a:extLst>
              <a:ext uri="{FF2B5EF4-FFF2-40B4-BE49-F238E27FC236}">
                <a16:creationId xmlns:a16="http://schemas.microsoft.com/office/drawing/2014/main" id="{72DA070F-E537-4D61-B6A6-FB323F971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20" y="1692800"/>
            <a:ext cx="6096000" cy="362902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55600590-4855-4121-BF60-C5D7FCB06EEC}"/>
              </a:ext>
            </a:extLst>
          </p:cNvPr>
          <p:cNvSpPr/>
          <p:nvPr/>
        </p:nvSpPr>
        <p:spPr>
          <a:xfrm>
            <a:off x="7337196" y="1614487"/>
            <a:ext cx="4191784" cy="3785652"/>
          </a:xfrm>
          <a:prstGeom prst="rect">
            <a:avLst/>
          </a:prstGeom>
        </p:spPr>
        <p:txBody>
          <a:bodyPr wrap="square">
            <a:spAutoFit/>
          </a:bodyPr>
          <a:lstStyle/>
          <a:p>
            <a:r>
              <a:rPr lang="tr-TR" sz="2400" dirty="0"/>
              <a:t>Gelişmişliğin altında yatan temel motivasyonun bilim ve bilime dayalı aktiviteler olduğunu çok iyi fark etmiş olan Atatürk, Türkiye Büyük Millet Meclisi’ni kurmuş ve </a:t>
            </a:r>
            <a:r>
              <a:rPr lang="tr-TR" sz="2400" b="1" dirty="0"/>
              <a:t>“Hayatta en hakiki yol gösterici ilimdir, fendir.” </a:t>
            </a:r>
            <a:r>
              <a:rPr lang="tr-TR" sz="2400" dirty="0"/>
              <a:t>sözü ile Cumhuriyet’in dayandırılacağı esasları da belirtmiştir.</a:t>
            </a:r>
          </a:p>
        </p:txBody>
      </p:sp>
      <p:pic>
        <p:nvPicPr>
          <p:cNvPr id="4" name="Resim 3">
            <a:extLst>
              <a:ext uri="{FF2B5EF4-FFF2-40B4-BE49-F238E27FC236}">
                <a16:creationId xmlns:a16="http://schemas.microsoft.com/office/drawing/2014/main" id="{0FA64D55-8883-4766-B9F1-544D922C0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70702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62D34BB-7B24-484E-994E-6515626537A5}"/>
              </a:ext>
            </a:extLst>
          </p:cNvPr>
          <p:cNvSpPr txBox="1"/>
          <p:nvPr/>
        </p:nvSpPr>
        <p:spPr>
          <a:xfrm>
            <a:off x="7107810" y="1905505"/>
            <a:ext cx="4176074" cy="3046988"/>
          </a:xfrm>
          <a:prstGeom prst="rect">
            <a:avLst/>
          </a:prstGeom>
          <a:noFill/>
        </p:spPr>
        <p:txBody>
          <a:bodyPr wrap="square" rtlCol="0">
            <a:spAutoFit/>
          </a:bodyPr>
          <a:lstStyle/>
          <a:p>
            <a:r>
              <a:rPr lang="tr-TR" sz="2400" dirty="0"/>
              <a:t>Atatürk, 10. Yıl </a:t>
            </a:r>
            <a:r>
              <a:rPr lang="tr-TR" sz="2400" dirty="0" err="1"/>
              <a:t>Nutku’nda</a:t>
            </a:r>
            <a:r>
              <a:rPr lang="tr-TR" sz="2400" dirty="0"/>
              <a:t> </a:t>
            </a:r>
          </a:p>
          <a:p>
            <a:r>
              <a:rPr lang="tr-TR" sz="2400" b="1" dirty="0"/>
              <a:t>‘’ Yurdumuzu dünyanın en mamur ve medeni memleketlerinin seviyesine çıkartacağız.’’ </a:t>
            </a:r>
            <a:r>
              <a:rPr lang="tr-TR" sz="2400" dirty="0"/>
              <a:t>demiştir. O, bu seviyeye ulaşmada bilimin rehberliğini yandaki sözüyle ifade etmiştir. </a:t>
            </a:r>
          </a:p>
        </p:txBody>
      </p:sp>
      <p:pic>
        <p:nvPicPr>
          <p:cNvPr id="6146" name="Picture 2" descr="ataturk_turk_milleti_sozleri | RESİMLİ ŞİİRLER">
            <a:extLst>
              <a:ext uri="{FF2B5EF4-FFF2-40B4-BE49-F238E27FC236}">
                <a16:creationId xmlns:a16="http://schemas.microsoft.com/office/drawing/2014/main" id="{D923530B-D42D-4A76-97EE-9584F046C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51" y="1760454"/>
            <a:ext cx="5932603" cy="333708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EA7EFF5D-D9C4-42BD-A5FE-8C2B00D07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9412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59A06A7-FFCB-45D4-A92D-0B4740176464}"/>
              </a:ext>
            </a:extLst>
          </p:cNvPr>
          <p:cNvSpPr/>
          <p:nvPr/>
        </p:nvSpPr>
        <p:spPr>
          <a:xfrm>
            <a:off x="5045893" y="243512"/>
            <a:ext cx="6806153" cy="6370975"/>
          </a:xfrm>
          <a:prstGeom prst="rect">
            <a:avLst/>
          </a:prstGeom>
        </p:spPr>
        <p:txBody>
          <a:bodyPr wrap="square">
            <a:spAutoFit/>
          </a:bodyPr>
          <a:lstStyle/>
          <a:p>
            <a:pPr marL="365760" indent="-365760">
              <a:defRPr/>
            </a:pPr>
            <a:r>
              <a:rPr lang="tr-TR" sz="2400" b="1" dirty="0"/>
              <a:t>Atatürk; bilim ve fen hakkındaki görüş ve düşüncelerini şöyle ifade etmektedir:</a:t>
            </a:r>
            <a:br>
              <a:rPr lang="tr-TR" sz="2400" dirty="0"/>
            </a:br>
            <a:r>
              <a:rPr lang="tr-TR" sz="2400" dirty="0"/>
              <a:t>" Dünyada her şey için, medeniyet için, hayat için, başarı için en gerçek yol göstericisi ilimdir, fendir. İlim ve fennin dışında yol gösterici aramak gaflettir, cahilliktir, doğru yoldan sapmaktır. Yalnız ilmin ve fennin yaşadığımız her dakikadaki safhalarının gelişimini anlamak ve ilerlemeleri zamanında takip etmek şarttır. Bin, iki bin, binlerce yıl önceki ilim ve fen lisanının koyduğu kuralları, şu kadar bin yıl sonra bugün aynen uygulamaya kalkışmak elbette ilim ve fennin içinde bulunmak değildir . Gözlerimizi kapayıp tek başımıza yaşadığımızı düşünemeyiz. Memleketimizi bir çember içine alıp dünya ile alakasız yaşayamayız... Aksine yükselmiş, ilerlemiş, medeni bir millet olarak medeniyet düzeyinin üzerinde yaşayacağız.’’</a:t>
            </a:r>
          </a:p>
        </p:txBody>
      </p:sp>
      <p:pic>
        <p:nvPicPr>
          <p:cNvPr id="3074" name="Picture 2" descr="Atatürk&amp;#39;ün Bilim Bilgi ve Fen İle İlgili Sözleri - Delinetciler Portal">
            <a:extLst>
              <a:ext uri="{FF2B5EF4-FFF2-40B4-BE49-F238E27FC236}">
                <a16:creationId xmlns:a16="http://schemas.microsoft.com/office/drawing/2014/main" id="{CC5BE163-EE94-4952-AF00-769C2EE5D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53" y="2111604"/>
            <a:ext cx="5057433" cy="310141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192631B8-2172-491A-97ED-D0581A958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25873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76FA3DB-03E8-4CC1-966A-867763774590}"/>
              </a:ext>
            </a:extLst>
          </p:cNvPr>
          <p:cNvSpPr/>
          <p:nvPr/>
        </p:nvSpPr>
        <p:spPr>
          <a:xfrm>
            <a:off x="6453628" y="2090171"/>
            <a:ext cx="5200454" cy="2677656"/>
          </a:xfrm>
          <a:prstGeom prst="rect">
            <a:avLst/>
          </a:prstGeom>
        </p:spPr>
        <p:txBody>
          <a:bodyPr wrap="square">
            <a:spAutoFit/>
          </a:bodyPr>
          <a:lstStyle/>
          <a:p>
            <a:r>
              <a:rPr lang="tr-TR" sz="2400" dirty="0"/>
              <a:t>‘’Benim manevî mirasım ilim ve akıldır. Benden sonrakiler bizim aşmak zorunda olduğumuz çetin ve köklü zorluklar karşısında belki gayelere tamamen eremediğimizi fakat asla taviz vermediğimizi akıl ve ilmi rehber edindiğimizi tasdik edeceklerdir.’’</a:t>
            </a:r>
          </a:p>
        </p:txBody>
      </p:sp>
      <p:pic>
        <p:nvPicPr>
          <p:cNvPr id="4098" name="Picture 2" descr="Büyük Önder Atatürk'ün ebediyete intikalinin 82'nci yılı">
            <a:extLst>
              <a:ext uri="{FF2B5EF4-FFF2-40B4-BE49-F238E27FC236}">
                <a16:creationId xmlns:a16="http://schemas.microsoft.com/office/drawing/2014/main" id="{CCD5810B-C51C-465C-9A23-D72846EE7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32" y="1948402"/>
            <a:ext cx="5287848" cy="2961195"/>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FD862F35-AEB0-4694-893E-24EA63DEB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02997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ORLU&amp;#39;NUN 1-7 KASIM TÜRK HARF DEVRİMİ HAFTASI MESAJI - Gündem - E-Karaman |  Karaman Haber | Karamandan Haberler | Larende">
            <a:extLst>
              <a:ext uri="{FF2B5EF4-FFF2-40B4-BE49-F238E27FC236}">
                <a16:creationId xmlns:a16="http://schemas.microsoft.com/office/drawing/2014/main" id="{8D74BA9C-04D1-4155-97B0-660A732D6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90" y="1952625"/>
            <a:ext cx="6572250" cy="29527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1C4C9225-0D50-4059-886B-623D8494304D}"/>
              </a:ext>
            </a:extLst>
          </p:cNvPr>
          <p:cNvSpPr/>
          <p:nvPr/>
        </p:nvSpPr>
        <p:spPr>
          <a:xfrm>
            <a:off x="7667134" y="2090172"/>
            <a:ext cx="3748725" cy="2677656"/>
          </a:xfrm>
          <a:prstGeom prst="rect">
            <a:avLst/>
          </a:prstGeom>
        </p:spPr>
        <p:txBody>
          <a:bodyPr wrap="square">
            <a:spAutoFit/>
          </a:bodyPr>
          <a:lstStyle/>
          <a:p>
            <a:r>
              <a:rPr lang="tr-TR" sz="2400" b="1" dirty="0"/>
              <a:t>Harf Devrimi (1 Kasım 1928)</a:t>
            </a:r>
          </a:p>
          <a:p>
            <a:pPr indent="355600"/>
            <a:r>
              <a:rPr lang="tr-TR" sz="2400" dirty="0"/>
              <a:t>Atatürk, bilgiyi taşıyan ve yaygınlaştıran en önemli araç olan alfabenin yenilenmiş ve buna bağlı olarak dilin gelişmesinin sağlanmıştır.</a:t>
            </a:r>
          </a:p>
        </p:txBody>
      </p:sp>
      <p:pic>
        <p:nvPicPr>
          <p:cNvPr id="4" name="Resim 3">
            <a:extLst>
              <a:ext uri="{FF2B5EF4-FFF2-40B4-BE49-F238E27FC236}">
                <a16:creationId xmlns:a16="http://schemas.microsoft.com/office/drawing/2014/main" id="{F2D720F8-5CDE-417A-8118-6231EFE8D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79471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9907952-EA1F-46A0-92F1-9E092A49F025}"/>
              </a:ext>
            </a:extLst>
          </p:cNvPr>
          <p:cNvSpPr/>
          <p:nvPr/>
        </p:nvSpPr>
        <p:spPr>
          <a:xfrm>
            <a:off x="6900420" y="243511"/>
            <a:ext cx="4909794" cy="6370975"/>
          </a:xfrm>
          <a:prstGeom prst="rect">
            <a:avLst/>
          </a:prstGeom>
        </p:spPr>
        <p:txBody>
          <a:bodyPr wrap="square">
            <a:spAutoFit/>
          </a:bodyPr>
          <a:lstStyle/>
          <a:p>
            <a:pPr>
              <a:tabLst>
                <a:tab pos="355600" algn="l"/>
              </a:tabLst>
            </a:pPr>
            <a:r>
              <a:rPr lang="tr-TR" sz="2400" b="1" dirty="0"/>
              <a:t>Atatürk döneminde kurulan araştırma ve geliştirme kurumları</a:t>
            </a:r>
          </a:p>
          <a:p>
            <a:pPr>
              <a:tabLst>
                <a:tab pos="355600" algn="l"/>
              </a:tabLst>
            </a:pPr>
            <a:endParaRPr lang="tr-TR" b="1" dirty="0"/>
          </a:p>
          <a:p>
            <a:pPr>
              <a:tabLst>
                <a:tab pos="355600" algn="l"/>
              </a:tabLst>
            </a:pPr>
            <a:r>
              <a:rPr lang="tr-TR" sz="2400" dirty="0"/>
              <a:t>Türkiye Cumhuriyeti Devleti’nin kurulması sırasında, ekonomik, sosyal, kültürel alanda yapılan devrimleri desteklemek ve geliştirmek amacıyla Atatürk tarafından kurulmuş kurum ve kuruluşlar</a:t>
            </a:r>
            <a:endParaRPr lang="tr-TR" sz="2400" b="1" dirty="0"/>
          </a:p>
          <a:p>
            <a:pPr indent="355600"/>
            <a:endParaRPr lang="tr-TR" dirty="0"/>
          </a:p>
          <a:p>
            <a:r>
              <a:rPr lang="tr-TR" sz="2400" dirty="0"/>
              <a:t>Kandilli Gözlemevi (1911), Maden Teknik Arama Genel Müdürlüğü (MTA, 1935),Türk Dil Kurumu, Türk Tarih Kurumu, Türk Hava Kurumu, Ziraat okulları ve Yüksek Ziraat Enstitüsü, Atatürk Orman Çiftliği, Merkez Hıfzıssıhha Enstitüsü…</a:t>
            </a:r>
          </a:p>
        </p:txBody>
      </p:sp>
      <p:pic>
        <p:nvPicPr>
          <p:cNvPr id="3074" name="Picture 2" descr="Kuruluşunun 89. yılında Türk Tarih Kurumu-2 | Aydınlık">
            <a:extLst>
              <a:ext uri="{FF2B5EF4-FFF2-40B4-BE49-F238E27FC236}">
                <a16:creationId xmlns:a16="http://schemas.microsoft.com/office/drawing/2014/main" id="{994C2CC2-A406-4391-B590-33E0F23EA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86" y="1653961"/>
            <a:ext cx="6311246" cy="355007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377C3082-5DB9-4C8C-A8D8-E4B329DFA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85204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D43D5AF-ED72-49A9-87FC-D238AEFE3B90}"/>
              </a:ext>
            </a:extLst>
          </p:cNvPr>
          <p:cNvSpPr txBox="1"/>
          <p:nvPr/>
        </p:nvSpPr>
        <p:spPr>
          <a:xfrm>
            <a:off x="6511083" y="1351507"/>
            <a:ext cx="5130310" cy="4154984"/>
          </a:xfrm>
          <a:prstGeom prst="rect">
            <a:avLst/>
          </a:prstGeom>
          <a:noFill/>
        </p:spPr>
        <p:txBody>
          <a:bodyPr wrap="square" rtlCol="0">
            <a:spAutoFit/>
          </a:bodyPr>
          <a:lstStyle/>
          <a:p>
            <a:r>
              <a:rPr lang="tr-TR" sz="2400" dirty="0"/>
              <a:t>Atatürk’ün bilime önem verdiğinin en önemli kanıtı çağdaş bilim insanları yetiştirebilmek amacıyla Cumhuriyet döneminde yurt dışına öğrenciler gönderilmesidir. Bunun nedeni dünyadaki bilimsel gelişmeleri takip etmek ve eğitim kurumlarımıza aktarmaktı. Atatürk yurt dışına giden öğrencilere şöyle demiştir; </a:t>
            </a:r>
          </a:p>
          <a:p>
            <a:r>
              <a:rPr lang="tr-TR" sz="2400" dirty="0"/>
              <a:t>‘’Sizi birer kıvılcım olarak gönderiyorum, alevler olarak geri dönmelisiniz!’’</a:t>
            </a:r>
          </a:p>
        </p:txBody>
      </p:sp>
      <p:pic>
        <p:nvPicPr>
          <p:cNvPr id="5122" name="Picture 2" descr="Ataturk için 67 fikir, 2021 | nadide fotoğraflar, tarih, fotoğraf">
            <a:extLst>
              <a:ext uri="{FF2B5EF4-FFF2-40B4-BE49-F238E27FC236}">
                <a16:creationId xmlns:a16="http://schemas.microsoft.com/office/drawing/2014/main" id="{7F1CBA86-AAD2-4C19-B2F8-03FE18F77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02" y="1213669"/>
            <a:ext cx="5755043" cy="4430661"/>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9C96A895-E1A3-48BA-A128-7B561405A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248275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C3FDFC2-E86E-47A2-A2D7-3A9E46834A09}"/>
              </a:ext>
            </a:extLst>
          </p:cNvPr>
          <p:cNvSpPr/>
          <p:nvPr/>
        </p:nvSpPr>
        <p:spPr>
          <a:xfrm>
            <a:off x="2584205" y="699097"/>
            <a:ext cx="7023589" cy="523220"/>
          </a:xfrm>
          <a:prstGeom prst="rect">
            <a:avLst/>
          </a:prstGeom>
        </p:spPr>
        <p:txBody>
          <a:bodyPr wrap="none">
            <a:spAutoFit/>
          </a:bodyPr>
          <a:lstStyle/>
          <a:p>
            <a:r>
              <a:rPr lang="tr-TR" sz="2800" b="1" dirty="0"/>
              <a:t>19.yy’da Türkiye’de Öne Çıkan Bilim İnsanları; </a:t>
            </a:r>
          </a:p>
        </p:txBody>
      </p:sp>
      <p:sp>
        <p:nvSpPr>
          <p:cNvPr id="4" name="Dikdörtgen 3">
            <a:extLst>
              <a:ext uri="{FF2B5EF4-FFF2-40B4-BE49-F238E27FC236}">
                <a16:creationId xmlns:a16="http://schemas.microsoft.com/office/drawing/2014/main" id="{AE8A012B-AB66-4B31-BF94-069F73633A33}"/>
              </a:ext>
            </a:extLst>
          </p:cNvPr>
          <p:cNvSpPr/>
          <p:nvPr/>
        </p:nvSpPr>
        <p:spPr>
          <a:xfrm>
            <a:off x="2419129" y="1557567"/>
            <a:ext cx="8016957" cy="1569660"/>
          </a:xfrm>
          <a:prstGeom prst="rect">
            <a:avLst/>
          </a:prstGeom>
        </p:spPr>
        <p:txBody>
          <a:bodyPr wrap="square">
            <a:spAutoFit/>
          </a:bodyPr>
          <a:lstStyle/>
          <a:p>
            <a:r>
              <a:rPr lang="tr-TR" sz="2400" b="1" dirty="0"/>
              <a:t>Astronom Fatih GÖKMEN (1877-1955)</a:t>
            </a:r>
          </a:p>
          <a:p>
            <a:pPr marL="285750" indent="-285750">
              <a:buFont typeface="Wingdings" panose="05000000000000000000" pitchFamily="2" charset="2"/>
              <a:buChar char="v"/>
            </a:pPr>
            <a:r>
              <a:rPr lang="tr-TR" sz="2400" dirty="0"/>
              <a:t>Kandilli Gözlemevi’nin kurulmasında büyük rol oynamış, zaman tayini, ay takvimi, yerel saatlerin hesaplanması konusunda çalışmalar yapmıştır</a:t>
            </a:r>
          </a:p>
        </p:txBody>
      </p:sp>
      <p:sp>
        <p:nvSpPr>
          <p:cNvPr id="5" name="Dikdörtgen 4">
            <a:extLst>
              <a:ext uri="{FF2B5EF4-FFF2-40B4-BE49-F238E27FC236}">
                <a16:creationId xmlns:a16="http://schemas.microsoft.com/office/drawing/2014/main" id="{DC63E4FE-9394-47A3-989A-89E6EF055370}"/>
              </a:ext>
            </a:extLst>
          </p:cNvPr>
          <p:cNvSpPr/>
          <p:nvPr/>
        </p:nvSpPr>
        <p:spPr>
          <a:xfrm>
            <a:off x="2679123" y="3730773"/>
            <a:ext cx="8546008" cy="2677656"/>
          </a:xfrm>
          <a:prstGeom prst="rect">
            <a:avLst/>
          </a:prstGeom>
        </p:spPr>
        <p:txBody>
          <a:bodyPr wrap="square">
            <a:spAutoFit/>
          </a:bodyPr>
          <a:lstStyle/>
          <a:p>
            <a:r>
              <a:rPr lang="tr-TR" sz="2400" b="1" dirty="0"/>
              <a:t>Doktor Tevfik SAĞLAM (1882-1963)</a:t>
            </a:r>
          </a:p>
          <a:p>
            <a:pPr indent="355600" algn="just">
              <a:buFont typeface="Wingdings" pitchFamily="2" charset="2"/>
              <a:buChar char="v"/>
            </a:pPr>
            <a:r>
              <a:rPr lang="tr-TR" sz="2400" dirty="0"/>
              <a:t>1925’te İstanbul Üniversitesi Rektörü olmuştur ve Türkiye’deki ilk Akciğer Hastalıkları (Fizyoloji) kürsüsünü ilk kez burada kurmuştur.</a:t>
            </a:r>
          </a:p>
          <a:p>
            <a:pPr indent="355600" algn="just">
              <a:buFont typeface="Wingdings" pitchFamily="2" charset="2"/>
              <a:buChar char="v"/>
            </a:pPr>
            <a:r>
              <a:rPr lang="tr-TR" sz="2400" dirty="0"/>
              <a:t>Sıtma savaş komisyonu, UNESCO milli komisyonu gibi organizasyonlarda ölene dek yer almıştır. Verem Savaş Derneği’nin kurucusu ve önderidir. (1927)</a:t>
            </a:r>
          </a:p>
          <a:p>
            <a:endParaRPr lang="tr-TR" sz="2400" dirty="0"/>
          </a:p>
        </p:txBody>
      </p:sp>
      <p:pic>
        <p:nvPicPr>
          <p:cNvPr id="6" name="4 İçerik Yer Tutucusu" descr="4e049482-f44e-4964-9cd9-b9d49902b422.jpg">
            <a:extLst>
              <a:ext uri="{FF2B5EF4-FFF2-40B4-BE49-F238E27FC236}">
                <a16:creationId xmlns:a16="http://schemas.microsoft.com/office/drawing/2014/main" id="{713E575A-B400-493E-83BB-AB2F5EA22ECF}"/>
              </a:ext>
            </a:extLst>
          </p:cNvPr>
          <p:cNvPicPr>
            <a:picLocks noChangeAspect="1"/>
          </p:cNvPicPr>
          <p:nvPr/>
        </p:nvPicPr>
        <p:blipFill>
          <a:blip r:embed="rId2"/>
          <a:stretch>
            <a:fillRect/>
          </a:stretch>
        </p:blipFill>
        <p:spPr>
          <a:xfrm>
            <a:off x="1199908" y="1404330"/>
            <a:ext cx="1232719" cy="1547346"/>
          </a:xfrm>
          <a:prstGeom prst="rect">
            <a:avLst/>
          </a:prstGeom>
        </p:spPr>
      </p:pic>
      <p:pic>
        <p:nvPicPr>
          <p:cNvPr id="7" name="4 İçerik Yer Tutucusu" descr="tevfik-saglam.jpg">
            <a:extLst>
              <a:ext uri="{FF2B5EF4-FFF2-40B4-BE49-F238E27FC236}">
                <a16:creationId xmlns:a16="http://schemas.microsoft.com/office/drawing/2014/main" id="{BAE01587-665C-4B2F-B75B-7C02D28A501A}"/>
              </a:ext>
            </a:extLst>
          </p:cNvPr>
          <p:cNvPicPr>
            <a:picLocks noChangeAspect="1"/>
          </p:cNvPicPr>
          <p:nvPr/>
        </p:nvPicPr>
        <p:blipFill>
          <a:blip r:embed="rId3"/>
          <a:stretch>
            <a:fillRect/>
          </a:stretch>
        </p:blipFill>
        <p:spPr>
          <a:xfrm>
            <a:off x="1186410" y="3742202"/>
            <a:ext cx="1232719" cy="1601264"/>
          </a:xfrm>
          <a:prstGeom prst="rect">
            <a:avLst/>
          </a:prstGeom>
        </p:spPr>
      </p:pic>
      <p:pic>
        <p:nvPicPr>
          <p:cNvPr id="8" name="Resim 7">
            <a:extLst>
              <a:ext uri="{FF2B5EF4-FFF2-40B4-BE49-F238E27FC236}">
                <a16:creationId xmlns:a16="http://schemas.microsoft.com/office/drawing/2014/main" id="{C231598A-E2C9-49A6-A856-B67D65A69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980029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812</Words>
  <Application>Microsoft Office PowerPoint</Application>
  <PresentationFormat>Geniş ekran</PresentationFormat>
  <Paragraphs>50</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Calibri</vt:lpstr>
      <vt:lpstr>Calibri Light</vt:lpstr>
      <vt:lpstr>Heebo</vt:lpstr>
      <vt:lpstr>inherit</vt:lpstr>
      <vt:lpstr>Wingdings</vt:lpstr>
      <vt:lpstr>Office Teması</vt:lpstr>
      <vt:lpstr>CUMHURİYET DÖNEMİNDE TÜRKİYE’DE BİLİM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CUMHURİYET DÖNEMİ’NDE TÜRKİYE’DE BİLİM</dc:title>
  <dc:creator>wuge0</dc:creator>
  <cp:lastModifiedBy>wuge0</cp:lastModifiedBy>
  <cp:revision>11</cp:revision>
  <dcterms:created xsi:type="dcterms:W3CDTF">2021-10-24T10:35:41Z</dcterms:created>
  <dcterms:modified xsi:type="dcterms:W3CDTF">2021-10-25T17:36:39Z</dcterms:modified>
</cp:coreProperties>
</file>